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9" r:id="rId3"/>
    <p:sldId id="258" r:id="rId4"/>
    <p:sldId id="260" r:id="rId5"/>
    <p:sldId id="261" r:id="rId6"/>
    <p:sldId id="262" r:id="rId7"/>
    <p:sldId id="263" r:id="rId8"/>
    <p:sldId id="264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C7ACE"/>
    <a:srgbClr val="FF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C1422C-D509-4DD5-A1F3-11B712D19AD4}" type="datetimeFigureOut">
              <a:rPr lang="en-AU" smtClean="0"/>
              <a:t>29/11/2012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F669AA-78D6-4539-A382-D6DE39DB330B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5325455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C1422C-D509-4DD5-A1F3-11B712D19AD4}" type="datetimeFigureOut">
              <a:rPr lang="en-AU" smtClean="0"/>
              <a:t>29/11/2012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F669AA-78D6-4539-A382-D6DE39DB330B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4404783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C1422C-D509-4DD5-A1F3-11B712D19AD4}" type="datetimeFigureOut">
              <a:rPr lang="en-AU" smtClean="0"/>
              <a:t>29/11/2012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F669AA-78D6-4539-A382-D6DE39DB330B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5194223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C1422C-D509-4DD5-A1F3-11B712D19AD4}" type="datetimeFigureOut">
              <a:rPr lang="en-AU" smtClean="0"/>
              <a:t>29/11/2012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F669AA-78D6-4539-A382-D6DE39DB330B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827937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C1422C-D509-4DD5-A1F3-11B712D19AD4}" type="datetimeFigureOut">
              <a:rPr lang="en-AU" smtClean="0"/>
              <a:t>29/11/2012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F669AA-78D6-4539-A382-D6DE39DB330B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1408212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C1422C-D509-4DD5-A1F3-11B712D19AD4}" type="datetimeFigureOut">
              <a:rPr lang="en-AU" smtClean="0"/>
              <a:t>29/11/2012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F669AA-78D6-4539-A382-D6DE39DB330B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36682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C1422C-D509-4DD5-A1F3-11B712D19AD4}" type="datetimeFigureOut">
              <a:rPr lang="en-AU" smtClean="0"/>
              <a:t>29/11/2012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F669AA-78D6-4539-A382-D6DE39DB330B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9298244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C1422C-D509-4DD5-A1F3-11B712D19AD4}" type="datetimeFigureOut">
              <a:rPr lang="en-AU" smtClean="0"/>
              <a:t>29/11/2012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F669AA-78D6-4539-A382-D6DE39DB330B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2665499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C1422C-D509-4DD5-A1F3-11B712D19AD4}" type="datetimeFigureOut">
              <a:rPr lang="en-AU" smtClean="0"/>
              <a:t>29/11/2012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F669AA-78D6-4539-A382-D6DE39DB330B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5824904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C1422C-D509-4DD5-A1F3-11B712D19AD4}" type="datetimeFigureOut">
              <a:rPr lang="en-AU" smtClean="0"/>
              <a:t>29/11/2012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F669AA-78D6-4539-A382-D6DE39DB330B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0249167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C1422C-D509-4DD5-A1F3-11B712D19AD4}" type="datetimeFigureOut">
              <a:rPr lang="en-AU" smtClean="0"/>
              <a:t>29/11/2012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F669AA-78D6-4539-A382-D6DE39DB330B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9882560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C1422C-D509-4DD5-A1F3-11B712D19AD4}" type="datetimeFigureOut">
              <a:rPr lang="en-AU" smtClean="0"/>
              <a:t>29/11/2012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F669AA-78D6-4539-A382-D6DE39DB330B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3535985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11560" y="476672"/>
            <a:ext cx="7774632" cy="2331690"/>
          </a:xfrm>
        </p:spPr>
        <p:txBody>
          <a:bodyPr>
            <a:normAutofit/>
          </a:bodyPr>
          <a:lstStyle/>
          <a:p>
            <a:r>
              <a:rPr lang="en-AU" sz="8800" dirty="0" smtClean="0">
                <a:solidFill>
                  <a:srgbClr val="FF33CC"/>
                </a:solidFill>
                <a:latin typeface="Blackadder ITC" pitchFamily="82" charset="0"/>
              </a:rPr>
              <a:t>Koala</a:t>
            </a:r>
            <a:endParaRPr lang="en-AU" sz="8800" dirty="0">
              <a:solidFill>
                <a:srgbClr val="FF33CC"/>
              </a:solidFill>
              <a:latin typeface="Blackadder ITC" pitchFamily="82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19672" y="2636912"/>
            <a:ext cx="6440760" cy="2160240"/>
          </a:xfrm>
        </p:spPr>
        <p:txBody>
          <a:bodyPr>
            <a:normAutofit/>
          </a:bodyPr>
          <a:lstStyle/>
          <a:p>
            <a:r>
              <a:rPr lang="en-AU" sz="6000" dirty="0" smtClean="0">
                <a:solidFill>
                  <a:srgbClr val="DC7ACE"/>
                </a:solidFill>
                <a:latin typeface="Blackadder ITC" pitchFamily="82" charset="0"/>
              </a:rPr>
              <a:t>By Tisya</a:t>
            </a:r>
            <a:endParaRPr lang="en-AU" sz="6000" dirty="0">
              <a:solidFill>
                <a:srgbClr val="DC7ACE"/>
              </a:solidFill>
              <a:latin typeface="Blackadder ITC" pitchFamily="82" charset="0"/>
            </a:endParaRPr>
          </a:p>
        </p:txBody>
      </p:sp>
      <p:pic>
        <p:nvPicPr>
          <p:cNvPr id="1026" name="Picture 2" descr="C:\Users\MAJ0002\AppData\Local\Microsoft\Windows\Temporary Internet Files\Content.IE5\I6BQAZG3\MP900401082[1]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81721" y="3717032"/>
            <a:ext cx="1793752" cy="26893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139668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 advTm="4383">
        <p14:glitter pattern="hexagon"/>
      </p:transition>
    </mc:Choice>
    <mc:Fallback xmlns="">
      <p:transition spd="slow" advTm="4383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AU" sz="7200" dirty="0" smtClean="0">
                <a:solidFill>
                  <a:srgbClr val="FF33CC"/>
                </a:solidFill>
                <a:latin typeface="Blackadder ITC" pitchFamily="82" charset="0"/>
              </a:rPr>
              <a:t>What it looks like</a:t>
            </a:r>
            <a:endParaRPr lang="en-AU" sz="7200" dirty="0">
              <a:solidFill>
                <a:srgbClr val="FF33CC"/>
              </a:solidFill>
              <a:latin typeface="Blackadder ITC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AU" sz="3600" dirty="0" smtClean="0">
                <a:solidFill>
                  <a:srgbClr val="DC7ACE"/>
                </a:solidFill>
                <a:latin typeface="Blackadder ITC" pitchFamily="82" charset="0"/>
              </a:rPr>
              <a:t>Koalas are grey . They are furry and cute they are cuddly that’s why  they are cute but you must never cuddle them</a:t>
            </a:r>
            <a:endParaRPr lang="en-AU" sz="3600" dirty="0">
              <a:solidFill>
                <a:srgbClr val="DC7ACE"/>
              </a:solidFill>
              <a:latin typeface="Blackadder ITC" pitchFamily="82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9872" y="3068959"/>
            <a:ext cx="3953634" cy="36271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60359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Tm="11939">
        <p14:vortex dir="r"/>
      </p:transition>
    </mc:Choice>
    <mc:Fallback xmlns="">
      <p:transition spd="slow" advTm="11939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80920" cy="1431032"/>
          </a:xfrm>
        </p:spPr>
        <p:txBody>
          <a:bodyPr>
            <a:noAutofit/>
          </a:bodyPr>
          <a:lstStyle/>
          <a:p>
            <a:r>
              <a:rPr lang="en-AU" sz="6600" dirty="0" smtClean="0">
                <a:solidFill>
                  <a:srgbClr val="FF33CC"/>
                </a:solidFill>
                <a:latin typeface="Blackadder ITC" pitchFamily="82" charset="0"/>
              </a:rPr>
              <a:t>How dose it </a:t>
            </a:r>
            <a:r>
              <a:rPr lang="en-AU" sz="6600" dirty="0" err="1" smtClean="0">
                <a:solidFill>
                  <a:srgbClr val="FF33CC"/>
                </a:solidFill>
                <a:latin typeface="Blackadder ITC" pitchFamily="82" charset="0"/>
              </a:rPr>
              <a:t>reproduse</a:t>
            </a:r>
            <a:r>
              <a:rPr lang="en-AU" sz="6600" dirty="0" smtClean="0">
                <a:solidFill>
                  <a:srgbClr val="FF33CC"/>
                </a:solidFill>
                <a:latin typeface="Blackadder ITC" pitchFamily="82" charset="0"/>
              </a:rPr>
              <a:t> itself</a:t>
            </a:r>
            <a:endParaRPr lang="en-AU" sz="6600" dirty="0">
              <a:solidFill>
                <a:srgbClr val="FF33CC"/>
              </a:solidFill>
              <a:latin typeface="Blackadder ITC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AU" sz="4400" dirty="0" smtClean="0">
                <a:solidFill>
                  <a:srgbClr val="DC7ACE"/>
                </a:solidFill>
                <a:latin typeface="Blackadder ITC" pitchFamily="82" charset="0"/>
              </a:rPr>
              <a:t>Baby koalas stay in there mums pouch for six months.</a:t>
            </a:r>
            <a:endParaRPr lang="en-AU" sz="4400" dirty="0">
              <a:solidFill>
                <a:srgbClr val="DC7ACE"/>
              </a:solidFill>
              <a:latin typeface="Blackadder ITC" pitchFamily="82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3808" y="3284984"/>
            <a:ext cx="4032448" cy="29523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65070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6806">
        <p:dissolve/>
      </p:transition>
    </mc:Choice>
    <mc:Fallback xmlns="">
      <p:transition spd="slow" advTm="6806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AU" sz="5400" dirty="0" smtClean="0">
                <a:solidFill>
                  <a:srgbClr val="FF33CC"/>
                </a:solidFill>
                <a:latin typeface="Blackadder ITC" pitchFamily="82" charset="0"/>
              </a:rPr>
              <a:t>How dose it protect its self</a:t>
            </a:r>
            <a:endParaRPr lang="en-AU" sz="5400" dirty="0">
              <a:solidFill>
                <a:srgbClr val="FF33CC"/>
              </a:solidFill>
              <a:latin typeface="Blackadder ITC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>
                <a:solidFill>
                  <a:srgbClr val="DC7ACE"/>
                </a:solidFill>
                <a:latin typeface="Blackadder ITC" pitchFamily="82" charset="0"/>
              </a:rPr>
              <a:t>Koalas have sharp claw so you should never go close to them. Koalas stay on the tree that is in a angle.</a:t>
            </a:r>
            <a:endParaRPr lang="en-AU" dirty="0">
              <a:solidFill>
                <a:srgbClr val="DC7ACE"/>
              </a:solidFill>
              <a:latin typeface="Blackadder ITC" pitchFamily="82" charset="0"/>
            </a:endParaRPr>
          </a:p>
        </p:txBody>
      </p:sp>
      <p:pic>
        <p:nvPicPr>
          <p:cNvPr id="1026" name="Picture 2" descr="C:\Users\MAJ0002\AppData\Local\Microsoft\Windows\Temporary Internet Files\Content.IE5\I6BQAZG3\MP900406640[1]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35680" y="3501008"/>
            <a:ext cx="2072640" cy="3121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49204398"/>
      </p:ext>
    </p:extLst>
  </p:cSld>
  <p:clrMapOvr>
    <a:masterClrMapping/>
  </p:clrMapOvr>
  <p:transition spd="slow" advTm="13892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>
                <a:solidFill>
                  <a:srgbClr val="FF33CC"/>
                </a:solidFill>
                <a:latin typeface="Blackadder ITC" pitchFamily="82" charset="0"/>
              </a:rPr>
              <a:t>W</a:t>
            </a:r>
            <a:r>
              <a:rPr lang="en-AU" dirty="0" smtClean="0">
                <a:solidFill>
                  <a:srgbClr val="FF33CC"/>
                </a:solidFill>
                <a:latin typeface="Blackadder ITC" pitchFamily="82" charset="0"/>
              </a:rPr>
              <a:t>hat is its habitat</a:t>
            </a:r>
            <a:endParaRPr lang="en-AU" dirty="0">
              <a:solidFill>
                <a:srgbClr val="FF33CC"/>
              </a:solidFill>
              <a:latin typeface="Blackadder ITC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AU" sz="3600" dirty="0" smtClean="0">
                <a:solidFill>
                  <a:srgbClr val="DC7ACE"/>
                </a:solidFill>
                <a:latin typeface="Blackadder ITC" pitchFamily="82" charset="0"/>
              </a:rPr>
              <a:t>Koalas live in </a:t>
            </a:r>
            <a:r>
              <a:rPr lang="en-AU" sz="3600" dirty="0" err="1" smtClean="0">
                <a:solidFill>
                  <a:srgbClr val="DC7ACE"/>
                </a:solidFill>
                <a:latin typeface="Blackadder ITC" pitchFamily="82" charset="0"/>
              </a:rPr>
              <a:t>australia</a:t>
            </a:r>
            <a:r>
              <a:rPr lang="en-AU" sz="3600" dirty="0" smtClean="0">
                <a:solidFill>
                  <a:srgbClr val="DC7ACE"/>
                </a:solidFill>
                <a:latin typeface="Blackadder ITC" pitchFamily="82" charset="0"/>
              </a:rPr>
              <a:t> they spend most of </a:t>
            </a:r>
            <a:r>
              <a:rPr lang="en-AU" sz="3600" dirty="0" err="1" smtClean="0">
                <a:solidFill>
                  <a:srgbClr val="DC7ACE"/>
                </a:solidFill>
                <a:latin typeface="Blackadder ITC" pitchFamily="82" charset="0"/>
              </a:rPr>
              <a:t>thir</a:t>
            </a:r>
            <a:r>
              <a:rPr lang="en-AU" sz="3600" dirty="0" smtClean="0">
                <a:solidFill>
                  <a:srgbClr val="DC7ACE"/>
                </a:solidFill>
                <a:latin typeface="Blackadder ITC" pitchFamily="82" charset="0"/>
              </a:rPr>
              <a:t> lives in </a:t>
            </a:r>
            <a:r>
              <a:rPr lang="en-AU" sz="3600" dirty="0" err="1" smtClean="0">
                <a:solidFill>
                  <a:srgbClr val="DC7ACE"/>
                </a:solidFill>
                <a:latin typeface="Blackadder ITC" pitchFamily="82" charset="0"/>
              </a:rPr>
              <a:t>eucalytas</a:t>
            </a:r>
            <a:r>
              <a:rPr lang="en-AU" sz="3600" dirty="0" smtClean="0">
                <a:solidFill>
                  <a:srgbClr val="DC7ACE"/>
                </a:solidFill>
                <a:latin typeface="Blackadder ITC" pitchFamily="82" charset="0"/>
              </a:rPr>
              <a:t> trees</a:t>
            </a:r>
            <a:endParaRPr lang="en-AU" sz="3600" dirty="0">
              <a:solidFill>
                <a:srgbClr val="DC7ACE"/>
              </a:solidFill>
              <a:latin typeface="Blackadder ITC" pitchFamily="82" charset="0"/>
            </a:endParaRPr>
          </a:p>
        </p:txBody>
      </p:sp>
      <p:pic>
        <p:nvPicPr>
          <p:cNvPr id="2053" name="Picture 5" descr="C:\Users\MAJ0002.CURRIC\AppData\Local\Microsoft\Windows\Temporary Internet Files\Content.IE5\I6BQAZG3\MP910221093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3304" y="2852936"/>
            <a:ext cx="5385040" cy="4005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588522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12054">
        <p14:flip dir="r"/>
      </p:transition>
    </mc:Choice>
    <mc:Fallback xmlns="">
      <p:transition spd="slow" advTm="12054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10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sz="7300" dirty="0" smtClean="0">
                <a:solidFill>
                  <a:srgbClr val="FF33CC"/>
                </a:solidFill>
                <a:latin typeface="Blackadder ITC" pitchFamily="82" charset="0"/>
              </a:rPr>
              <a:t>What its special features are </a:t>
            </a:r>
            <a:r>
              <a:rPr lang="en-AU" dirty="0" smtClean="0"/>
              <a:t/>
            </a:r>
            <a:br>
              <a:rPr lang="en-AU" dirty="0" smtClean="0"/>
            </a:b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>
                <a:solidFill>
                  <a:srgbClr val="DC7ACE"/>
                </a:solidFill>
              </a:rPr>
              <a:t>Koalas spend most of their times sleeping because koalas are </a:t>
            </a:r>
            <a:r>
              <a:rPr lang="en-AU" dirty="0" err="1" smtClean="0">
                <a:solidFill>
                  <a:srgbClr val="DC7ACE"/>
                </a:solidFill>
              </a:rPr>
              <a:t>nocternel</a:t>
            </a:r>
            <a:r>
              <a:rPr lang="en-AU" dirty="0" smtClean="0">
                <a:solidFill>
                  <a:srgbClr val="DC7ACE"/>
                </a:solidFill>
              </a:rPr>
              <a:t>.</a:t>
            </a:r>
            <a:endParaRPr lang="en-AU" dirty="0">
              <a:solidFill>
                <a:srgbClr val="DC7ACE"/>
              </a:solidFill>
            </a:endParaRPr>
          </a:p>
        </p:txBody>
      </p:sp>
      <p:pic>
        <p:nvPicPr>
          <p:cNvPr id="1027" name="Picture 3" descr="C:\Users\MAJ0002\AppData\Local\Microsoft\Windows\Temporary Internet Files\Content.IE5\H3OF3DV1\MP900262933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2924944"/>
            <a:ext cx="2456688" cy="3657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13443656"/>
      </p:ext>
    </p:extLst>
  </p:cSld>
  <p:clrMapOvr>
    <a:masterClrMapping/>
  </p:clrMapOvr>
  <p:transition spd="slow" advTm="632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AU" sz="7200" dirty="0">
                <a:solidFill>
                  <a:srgbClr val="FF33CC"/>
                </a:solidFill>
                <a:latin typeface="Blackadder ITC" pitchFamily="82" charset="0"/>
              </a:rPr>
              <a:t>P</a:t>
            </a:r>
            <a:r>
              <a:rPr lang="en-AU" sz="7200" dirty="0" smtClean="0">
                <a:solidFill>
                  <a:srgbClr val="FF33CC"/>
                </a:solidFill>
                <a:latin typeface="Blackadder ITC" pitchFamily="82" charset="0"/>
              </a:rPr>
              <a:t>redators</a:t>
            </a:r>
            <a:endParaRPr lang="en-AU" sz="7200" dirty="0">
              <a:solidFill>
                <a:srgbClr val="FF33CC"/>
              </a:solidFill>
              <a:latin typeface="Blackadder ITC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AU" i="1" dirty="0" smtClean="0">
                <a:solidFill>
                  <a:srgbClr val="DC7ACE"/>
                </a:solidFill>
                <a:latin typeface="Blackadder ITC" pitchFamily="82" charset="0"/>
              </a:rPr>
              <a:t>Koalas predator are people  who cut down their trees.</a:t>
            </a:r>
            <a:endParaRPr lang="en-AU" i="1" dirty="0">
              <a:solidFill>
                <a:srgbClr val="DC7ACE"/>
              </a:solidFill>
              <a:latin typeface="Blackadder ITC" pitchFamily="82" charset="0"/>
            </a:endParaRPr>
          </a:p>
        </p:txBody>
      </p:sp>
      <p:pic>
        <p:nvPicPr>
          <p:cNvPr id="2051" name="Picture 3" descr="C:\Users\MAJ0002\AppData\Local\Microsoft\Windows\Temporary Internet Files\Content.IE5\GS8YTP3T\MP900401082[1]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2564904"/>
            <a:ext cx="2729856" cy="40927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71176237"/>
      </p:ext>
    </p:extLst>
  </p:cSld>
  <p:clrMapOvr>
    <a:masterClrMapping/>
  </p:clrMapOvr>
  <p:transition spd="slow" advTm="12246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63688" y="5013176"/>
            <a:ext cx="5486400" cy="566738"/>
          </a:xfrm>
        </p:spPr>
        <p:txBody>
          <a:bodyPr>
            <a:noAutofit/>
          </a:bodyPr>
          <a:lstStyle/>
          <a:p>
            <a:r>
              <a:rPr lang="en-AU" sz="4800" dirty="0" smtClean="0"/>
              <a:t>By Tisya</a:t>
            </a:r>
            <a:endParaRPr lang="en-AU" sz="4800" dirty="0"/>
          </a:p>
        </p:txBody>
      </p:sp>
      <p:pic>
        <p:nvPicPr>
          <p:cNvPr id="5" name="Picture Placeholder 4"/>
          <p:cNvPicPr>
            <a:picLocks noGrp="1" noChangeAspect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979712" y="12411"/>
            <a:ext cx="4707764" cy="3530823"/>
          </a:xfrm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91680" y="5373216"/>
            <a:ext cx="5486400" cy="804862"/>
          </a:xfrm>
        </p:spPr>
        <p:txBody>
          <a:bodyPr>
            <a:noAutofit/>
          </a:bodyPr>
          <a:lstStyle/>
          <a:p>
            <a:r>
              <a:rPr lang="en-AU" sz="4400" dirty="0" smtClean="0"/>
              <a:t>Thanks for watching my slide show</a:t>
            </a:r>
            <a:endParaRPr lang="en-AU" sz="4400" dirty="0"/>
          </a:p>
        </p:txBody>
      </p:sp>
    </p:spTree>
    <p:extLst>
      <p:ext uri="{BB962C8B-B14F-4D97-AF65-F5344CB8AC3E}">
        <p14:creationId xmlns:p14="http://schemas.microsoft.com/office/powerpoint/2010/main" val="424976702"/>
      </p:ext>
    </p:extLst>
  </p:cSld>
  <p:clrMapOvr>
    <a:masterClrMapping/>
  </p:clrMapOvr>
  <p:transition spd="slow" advTm="3936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146</TotalTime>
  <Words>129</Words>
  <Application>Microsoft Office PowerPoint</Application>
  <PresentationFormat>On-screen Show (4:3)</PresentationFormat>
  <Paragraphs>16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Koala</vt:lpstr>
      <vt:lpstr>What it looks like</vt:lpstr>
      <vt:lpstr>How dose it reproduse itself</vt:lpstr>
      <vt:lpstr>How dose it protect its self</vt:lpstr>
      <vt:lpstr>What is its habitat</vt:lpstr>
      <vt:lpstr>What its special features are  </vt:lpstr>
      <vt:lpstr>Predators</vt:lpstr>
      <vt:lpstr>By Tisya</vt:lpstr>
    </vt:vector>
  </TitlesOfParts>
  <Company>DEECD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Koala</dc:title>
  <dc:creator>Tisya MAJUMDAR</dc:creator>
  <cp:lastModifiedBy>Tisya MAJUMDAR</cp:lastModifiedBy>
  <cp:revision>15</cp:revision>
  <dcterms:created xsi:type="dcterms:W3CDTF">2012-11-06T23:15:31Z</dcterms:created>
  <dcterms:modified xsi:type="dcterms:W3CDTF">2012-11-28T22:43:40Z</dcterms:modified>
</cp:coreProperties>
</file>